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l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www.learning.bog.ge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17538"/>
            <a:ext cx="28670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9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6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62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11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14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305675" cy="1325563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305675" cy="4351338"/>
          </a:xfrm>
        </p:spPr>
        <p:txBody>
          <a:bodyPr anchor="ctr"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25" y="365126"/>
            <a:ext cx="5810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16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305675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305675" cy="4351338"/>
          </a:xfrm>
        </p:spPr>
        <p:txBody>
          <a:bodyPr anchor="ctr"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6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25" y="365126"/>
            <a:ext cx="5810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25" y="365126"/>
            <a:ext cx="5810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38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8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3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4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201D-DD7D-43EB-827D-E489A74629F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www.learning.bog.ge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1E0C-A1C8-4B37-B76C-2262877A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9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46809" y="1735427"/>
            <a:ext cx="7772400" cy="2387600"/>
          </a:xfrm>
        </p:spPr>
        <p:txBody>
          <a:bodyPr>
            <a:normAutofit/>
          </a:bodyPr>
          <a:lstStyle/>
          <a:p>
            <a:r>
              <a:rPr lang="ka-GE" sz="4000" dirty="0" smtClean="0"/>
              <a:t>საგრანტო კონკურსის საპრეზენტაციო ფაილი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68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0950" y="218208"/>
            <a:ext cx="6248941" cy="810491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ბოლო სლაიდი:</a:t>
            </a:r>
            <a:br>
              <a:rPr lang="ka-GE" dirty="0" smtClean="0"/>
            </a:br>
            <a:r>
              <a:rPr lang="ka-GE" dirty="0" smtClean="0"/>
              <a:t>საკონტაქტო ინფორმაცია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3083" y="1194666"/>
            <a:ext cx="7106190" cy="4873625"/>
          </a:xfrm>
        </p:spPr>
        <p:txBody>
          <a:bodyPr/>
          <a:lstStyle/>
          <a:p>
            <a:r>
              <a:rPr lang="ka-GE" dirty="0" smtClean="0"/>
              <a:t>პროექტის სათაური</a:t>
            </a:r>
          </a:p>
          <a:p>
            <a:r>
              <a:rPr lang="ka-GE" dirty="0" smtClean="0"/>
              <a:t>საკონტაქტო ინფორმაცია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9268" y="271386"/>
            <a:ext cx="7305675" cy="1635162"/>
          </a:xfrm>
        </p:spPr>
        <p:txBody>
          <a:bodyPr/>
          <a:lstStyle/>
          <a:p>
            <a:r>
              <a:rPr lang="ka-GE" dirty="0" smtClean="0"/>
              <a:t>გზამკვლევი: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6141" y="2169990"/>
            <a:ext cx="7305675" cy="3788764"/>
          </a:xfrm>
        </p:spPr>
        <p:txBody>
          <a:bodyPr>
            <a:normAutofit fontScale="92500" lnSpcReduction="20000"/>
          </a:bodyPr>
          <a:lstStyle/>
          <a:p>
            <a:r>
              <a:rPr lang="ka-GE" dirty="0" smtClean="0"/>
              <a:t>მთავარი ტექსტის ფონტის ზომა: არანაკლებ 24-ისა</a:t>
            </a:r>
          </a:p>
          <a:p>
            <a:r>
              <a:rPr lang="en-US" dirty="0" smtClean="0"/>
              <a:t>Background </a:t>
            </a:r>
            <a:r>
              <a:rPr lang="ka-GE" dirty="0" smtClean="0"/>
              <a:t>ფერი-სასურველია თეთრი ან ერთფეროვანი</a:t>
            </a:r>
          </a:p>
          <a:p>
            <a:r>
              <a:rPr lang="ka-GE" dirty="0" smtClean="0"/>
              <a:t>არაუმტეს 7 სლაიდისა</a:t>
            </a:r>
          </a:p>
          <a:p>
            <a:r>
              <a:rPr lang="ka-GE" dirty="0" smtClean="0"/>
              <a:t>ზომა: არაუმეტეს 8 </a:t>
            </a:r>
            <a:r>
              <a:rPr lang="en-US" dirty="0" smtClean="0"/>
              <a:t>MB</a:t>
            </a:r>
          </a:p>
          <a:p>
            <a:r>
              <a:rPr lang="ka-GE" dirty="0" smtClean="0"/>
              <a:t>სლაიდზე არაუმეტეს 6 ჩამონათვალისა თითო სლაიდზე</a:t>
            </a:r>
          </a:p>
          <a:p>
            <a:r>
              <a:rPr lang="ka-GE" dirty="0" smtClean="0"/>
              <a:t>შეგიძლიათ ჩაამატოთ პროექტისთვის შესატყვისი ვიზუალური დოკუმენტაცია</a:t>
            </a:r>
          </a:p>
          <a:p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0950" y="218208"/>
            <a:ext cx="5355323" cy="810491"/>
          </a:xfrm>
        </p:spPr>
        <p:txBody>
          <a:bodyPr/>
          <a:lstStyle/>
          <a:p>
            <a:r>
              <a:rPr lang="ka-GE" dirty="0" smtClean="0"/>
              <a:t>შესავალი სლაიდი: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3473" y="1558348"/>
            <a:ext cx="6960717" cy="4873625"/>
          </a:xfrm>
        </p:spPr>
        <p:txBody>
          <a:bodyPr/>
          <a:lstStyle/>
          <a:p>
            <a:r>
              <a:rPr lang="ka-GE" dirty="0" smtClean="0"/>
              <a:t>პროექტის სათაური</a:t>
            </a:r>
          </a:p>
          <a:p>
            <a:r>
              <a:rPr lang="ka-GE" dirty="0" smtClean="0"/>
              <a:t>ვიზუალური წარმოჩენა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0950" y="374072"/>
            <a:ext cx="6363241" cy="810491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პირველი სლაიდი: პრობლემა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1911" y="1444048"/>
            <a:ext cx="8103716" cy="4873625"/>
          </a:xfrm>
        </p:spPr>
        <p:txBody>
          <a:bodyPr/>
          <a:lstStyle/>
          <a:p>
            <a:r>
              <a:rPr lang="ka-GE" dirty="0" smtClean="0"/>
              <a:t>აღწერეთ პრობლემა, რომლის გადაჭრასაც ემსახურება პროექტი</a:t>
            </a:r>
          </a:p>
          <a:p>
            <a:r>
              <a:rPr lang="ka-GE" dirty="0" smtClean="0"/>
              <a:t>რატომ არის ეს პრობლემა?</a:t>
            </a:r>
          </a:p>
          <a:p>
            <a:r>
              <a:rPr lang="ka-GE" dirty="0" smtClean="0"/>
              <a:t>ვისთვის არის ეს პრობლემა?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0950" y="218208"/>
            <a:ext cx="5355323" cy="810491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მეორე სლაიდი: გადაწყვეტა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2691" y="1444047"/>
            <a:ext cx="7719253" cy="4873625"/>
          </a:xfrm>
        </p:spPr>
        <p:txBody>
          <a:bodyPr/>
          <a:lstStyle/>
          <a:p>
            <a:r>
              <a:rPr lang="ka-GE" dirty="0" smtClean="0"/>
              <a:t>აღწერეთ თქვენი პროექტის არსი</a:t>
            </a:r>
          </a:p>
          <a:p>
            <a:r>
              <a:rPr lang="ka-GE" dirty="0" smtClean="0"/>
              <a:t>როგორ გადაჭრის ის ზემოთხსენებულ პრობლემას?</a:t>
            </a:r>
          </a:p>
          <a:p>
            <a:r>
              <a:rPr lang="ka-GE" dirty="0" smtClean="0"/>
              <a:t>რატომ არის ეს ინოვაციური?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0950" y="218208"/>
            <a:ext cx="5355323" cy="810491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მესამე სლაიდი: სოციალური მისია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3083" y="1194666"/>
            <a:ext cx="7906290" cy="4873625"/>
          </a:xfrm>
        </p:spPr>
        <p:txBody>
          <a:bodyPr/>
          <a:lstStyle/>
          <a:p>
            <a:r>
              <a:rPr lang="ka-GE" dirty="0" smtClean="0"/>
              <a:t>აღწერეთ თქვენი საწარმოს სოციალური მისია.</a:t>
            </a:r>
          </a:p>
          <a:p>
            <a:r>
              <a:rPr lang="ka-GE" dirty="0" smtClean="0"/>
              <a:t>რას მოხმარდება მიღებული მოგება?</a:t>
            </a:r>
          </a:p>
          <a:p>
            <a:r>
              <a:rPr lang="ka-GE" dirty="0" smtClean="0"/>
              <a:t>რამდენად მნიშვნელოვანია თქვენი პროექტი საზოგადოებისთვის?</a:t>
            </a:r>
          </a:p>
          <a:p>
            <a:r>
              <a:rPr lang="ka-GE" dirty="0" smtClean="0"/>
              <a:t>ვინ იქნებიან თქვენი ბენეფიციარები?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0950" y="218208"/>
            <a:ext cx="5355323" cy="810491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მეოთხე სლაიდი: </a:t>
            </a:r>
            <a:br>
              <a:rPr lang="ka-GE" dirty="0" smtClean="0"/>
            </a:br>
            <a:r>
              <a:rPr lang="ka-GE" dirty="0" smtClean="0"/>
              <a:t>ბიზნეს მოდელი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3082" y="1194666"/>
            <a:ext cx="7895899" cy="4873625"/>
          </a:xfrm>
        </p:spPr>
        <p:txBody>
          <a:bodyPr/>
          <a:lstStyle/>
          <a:p>
            <a:r>
              <a:rPr lang="ka-GE" dirty="0" smtClean="0"/>
              <a:t>აღწერეთ საწარმოს ბიზნეს მოდელი.</a:t>
            </a:r>
          </a:p>
          <a:p>
            <a:r>
              <a:rPr lang="ka-GE" dirty="0" smtClean="0"/>
              <a:t>საიდან და როგორ მიიღებთ შემოსავალს?</a:t>
            </a:r>
          </a:p>
          <a:p>
            <a:r>
              <a:rPr lang="ka-GE" dirty="0" smtClean="0"/>
              <a:t>რა შემოსავლის მიღებას ვარაუდობთ?</a:t>
            </a:r>
          </a:p>
          <a:p>
            <a:r>
              <a:rPr lang="ka-GE" dirty="0" smtClean="0"/>
              <a:t>ვინ არიან თქვენი მომხმარებლები?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0950" y="218208"/>
            <a:ext cx="5355323" cy="810491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მეხუთე სლაიდი:</a:t>
            </a:r>
            <a:br>
              <a:rPr lang="ka-GE" dirty="0" smtClean="0"/>
            </a:br>
            <a:r>
              <a:rPr lang="ka-GE" dirty="0" smtClean="0"/>
              <a:t>ბიზნეს გარემო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3083" y="1194666"/>
            <a:ext cx="7469872" cy="4873625"/>
          </a:xfrm>
        </p:spPr>
        <p:txBody>
          <a:bodyPr>
            <a:normAutofit/>
          </a:bodyPr>
          <a:lstStyle/>
          <a:p>
            <a:r>
              <a:rPr lang="ka-GE" dirty="0" smtClean="0"/>
              <a:t>რამხელაა თქვენი მარკეტი?</a:t>
            </a:r>
          </a:p>
          <a:p>
            <a:r>
              <a:rPr lang="ka-GE" dirty="0" smtClean="0"/>
              <a:t>ვინ არიან თქვენი კონკურენტები?</a:t>
            </a:r>
          </a:p>
          <a:p>
            <a:r>
              <a:rPr lang="ka-GE" dirty="0" smtClean="0"/>
              <a:t>რა უპირატესობები გაქვთ კონკურენტებთან შედარებით?</a:t>
            </a:r>
          </a:p>
          <a:p>
            <a:r>
              <a:rPr lang="ka-GE" dirty="0" smtClean="0"/>
              <a:t>სამომავლოდ რამდენად დიდია წარმატების საშუალება?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774" y="654626"/>
            <a:ext cx="7959437" cy="810491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მეექვსე სლაიდი:</a:t>
            </a:r>
            <a:br>
              <a:rPr lang="ka-GE" dirty="0" smtClean="0"/>
            </a:br>
            <a:r>
              <a:rPr lang="ka-GE" dirty="0" smtClean="0"/>
              <a:t>ბიუჯეტი და განხორციელების გეგმა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0183" y="1724602"/>
            <a:ext cx="8727171" cy="4873625"/>
          </a:xfrm>
        </p:spPr>
        <p:txBody>
          <a:bodyPr/>
          <a:lstStyle/>
          <a:p>
            <a:r>
              <a:rPr lang="ka-GE" dirty="0" smtClean="0"/>
              <a:t>რამდენია პროექტის ბიუჯეტი?</a:t>
            </a:r>
          </a:p>
          <a:p>
            <a:r>
              <a:rPr lang="ka-GE" dirty="0" smtClean="0"/>
              <a:t>აღწერეთ დეტალურად?</a:t>
            </a:r>
          </a:p>
          <a:p>
            <a:r>
              <a:rPr lang="ka-GE" dirty="0" smtClean="0"/>
              <a:t>რა დროში განხორციელდება პროექტი?</a:t>
            </a:r>
          </a:p>
          <a:p>
            <a:r>
              <a:rPr lang="ka-GE" dirty="0" smtClean="0"/>
              <a:t>რა დროში მიაღწევს საწარმო „უზარალობის წერტილს“?</a:t>
            </a:r>
          </a:p>
          <a:p>
            <a:r>
              <a:rPr lang="ka-GE" dirty="0" smtClean="0"/>
              <a:t>რა პერიოდში გავა საწარმო მოგებაზე?</a:t>
            </a:r>
          </a:p>
          <a:p>
            <a:r>
              <a:rPr lang="ka-GE" dirty="0" smtClean="0"/>
              <a:t>განვითარების გეგმა.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G ppt template">
  <a:themeElements>
    <a:clrScheme name="BOG SB">
      <a:dk1>
        <a:srgbClr val="231F20"/>
      </a:dk1>
      <a:lt1>
        <a:srgbClr val="FFFFFF"/>
      </a:lt1>
      <a:dk2>
        <a:srgbClr val="6D6E70"/>
      </a:dk2>
      <a:lt2>
        <a:srgbClr val="DBD9D6"/>
      </a:lt2>
      <a:accent1>
        <a:srgbClr val="FF671B"/>
      </a:accent1>
      <a:accent2>
        <a:srgbClr val="F99C25"/>
      </a:accent2>
      <a:accent3>
        <a:srgbClr val="4D868E"/>
      </a:accent3>
      <a:accent4>
        <a:srgbClr val="7C98AB"/>
      </a:accent4>
      <a:accent5>
        <a:srgbClr val="00A887"/>
      </a:accent5>
      <a:accent6>
        <a:srgbClr val="6CC04A"/>
      </a:accent6>
      <a:hlink>
        <a:srgbClr val="5F576B"/>
      </a:hlink>
      <a:folHlink>
        <a:srgbClr val="AB989C"/>
      </a:folHlink>
    </a:clrScheme>
    <a:fontScheme name="BOG SB">
      <a:majorFont>
        <a:latin typeface="Mark GEO CAPS"/>
        <a:ea typeface=""/>
        <a:cs typeface=""/>
      </a:majorFont>
      <a:minorFont>
        <a:latin typeface="Mark GE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7E64C1B-206A-49F1-8B52-561F8B0F044B}" vid="{8139937B-4442-450A-8ACE-4C289347BD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BOG ppt template</Template>
  <TotalTime>31</TotalTime>
  <Words>199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BOG ppt template</vt:lpstr>
      <vt:lpstr>საგრანტო კონკურსის საპრეზენტაციო ფაილი</vt:lpstr>
      <vt:lpstr>გზამკვლევი:</vt:lpstr>
      <vt:lpstr>შესავალი სლაიდი:</vt:lpstr>
      <vt:lpstr>პირველი სლაიდი: პრობლემა</vt:lpstr>
      <vt:lpstr>მეორე სლაიდი: გადაწყვეტა</vt:lpstr>
      <vt:lpstr>მესამე სლაიდი: სოციალური მისია</vt:lpstr>
      <vt:lpstr>მეოთხე სლაიდი:  ბიზნეს მოდელი</vt:lpstr>
      <vt:lpstr>მეხუთე სლაიდი: ბიზნეს გარემო</vt:lpstr>
      <vt:lpstr>მეექვსე სლაიდი: ბიუჯეტი და განხორციელების გეგმა</vt:lpstr>
      <vt:lpstr>ბოლო სლაიდი: საკონტაქტო ინფორმაცია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Gugutishvili</dc:creator>
  <cp:lastModifiedBy>Boris Kiknadze</cp:lastModifiedBy>
  <cp:revision>6</cp:revision>
  <dcterms:created xsi:type="dcterms:W3CDTF">2017-08-08T13:22:51Z</dcterms:created>
  <dcterms:modified xsi:type="dcterms:W3CDTF">2017-08-11T13:57:09Z</dcterms:modified>
</cp:coreProperties>
</file>